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5" r:id="rId19"/>
    <p:sldId id="276" r:id="rId20"/>
    <p:sldId id="277" r:id="rId21"/>
    <p:sldId id="278" r:id="rId22"/>
    <p:sldId id="279" r:id="rId23"/>
    <p:sldId id="280" r:id="rId24"/>
    <p:sldId id="28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showAnimation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120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3D5E8-3030-F794-6BF3-96AB6B711B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C63C76-1840-B326-3CAD-BE83DC8C8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E7045-2AFE-4E6A-D092-E4E2AC2EA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E889-133F-4AEF-AD34-39303E848484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0EA578-8973-A00F-ADCF-32D58AFDC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10E8FE-CEC1-A0A6-4B94-26EC4BA30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0AF8-94E4-440A-9B99-1D587E1B4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39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randomBar dir="vert"/>
      </p:transition>
    </mc:Choice>
    <mc:Fallback>
      <p:transition spd="slow" advClick="0" advTm="4000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8443A-5C56-1358-10DE-D7687EF2E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9C07D7-A6BD-E34D-028D-B74B3C6538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8590EF-0819-9611-E04E-461C49E7E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E889-133F-4AEF-AD34-39303E848484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537E2C-9F21-B5E5-628A-1673C3E7B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86C69-105B-CA9B-DE96-4981A23B8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0AF8-94E4-440A-9B99-1D587E1B4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2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randomBar dir="vert"/>
      </p:transition>
    </mc:Choice>
    <mc:Fallback>
      <p:transition spd="slow" advClick="0" advTm="4000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C13DD0-3A48-E177-F3B6-8FB540EA0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DEF6BB-2654-C826-8081-5DB7C43786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45C6CD-D489-FC2A-DE83-E904E098A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E889-133F-4AEF-AD34-39303E848484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74A51D-FE3A-1C59-913A-EFC95E2BC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621F68-8EBC-5053-CEDC-6B22AB324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0AF8-94E4-440A-9B99-1D587E1B4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448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randomBar dir="vert"/>
      </p:transition>
    </mc:Choice>
    <mc:Fallback>
      <p:transition spd="slow" advClick="0" advTm="4000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C838E-DFD5-F58A-10F4-7627CECA5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8AF61-177D-C18A-51CC-73BD099FE0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B77F2-67D0-B5A6-AE47-CA54B22FE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E889-133F-4AEF-AD34-39303E848484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51A6D-471F-62FB-4C6F-C03D40138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507D0-314F-9E89-6518-07DE74278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0AF8-94E4-440A-9B99-1D587E1B4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705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randomBar dir="vert"/>
      </p:transition>
    </mc:Choice>
    <mc:Fallback>
      <p:transition spd="slow" advClick="0" advTm="4000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1625D-0103-700A-0078-A9A3A236D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E04E16-934B-FE18-F9B2-523513B199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B22C1-0F6A-1652-F849-91536456E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E889-133F-4AEF-AD34-39303E848484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A0AC9E-4911-F09D-F4F0-0BD2C56E5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A51AD-23CA-F528-56CC-710C8C7C3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0AF8-94E4-440A-9B99-1D587E1B4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939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randomBar dir="vert"/>
      </p:transition>
    </mc:Choice>
    <mc:Fallback>
      <p:transition spd="slow" advClick="0" advTm="4000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2E1CB-9D00-4EF4-F731-6E2EF4142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EF81A-B5AC-FC94-5658-914C2E1F6E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318CE5-BBEE-59C9-87A0-D117ABC2B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090886-0F9D-8495-2303-40438F181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E889-133F-4AEF-AD34-39303E848484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30D850-6D67-00BC-3238-2065D73FD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949ECF-3EF9-756F-AE8E-2C74734A7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0AF8-94E4-440A-9B99-1D587E1B4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60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randomBar dir="vert"/>
      </p:transition>
    </mc:Choice>
    <mc:Fallback>
      <p:transition spd="slow" advClick="0" advTm="4000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EDB89-DA2D-DC17-7D89-2349F7C66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E88A4C-B51C-06B5-EA2A-DB65C138A0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A8015E-27F7-576A-FD83-A5BDD2BB5C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0A7E86-AE35-2F08-B189-95B625B91A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30A831-2A8C-469D-A434-DBF247E413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74FA4E-5CDA-80CD-4D7A-DA0FB5950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E889-133F-4AEF-AD34-39303E848484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F83703-206E-4C35-8C61-DAFAB9684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328497-8381-4CC6-8954-A43011DF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0AF8-94E4-440A-9B99-1D587E1B4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074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randomBar dir="vert"/>
      </p:transition>
    </mc:Choice>
    <mc:Fallback>
      <p:transition spd="slow" advClick="0" advTm="4000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0C3E7-1EAF-B5BD-3615-2F1DF8B23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E5ADE9-E8C2-E6B2-E5B5-A05986647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E889-133F-4AEF-AD34-39303E848484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0677B8-F917-77D3-DFB6-17040DF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37E8CD-35F0-AB05-3511-B5B1FFE8A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0AF8-94E4-440A-9B99-1D587E1B4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321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randomBar dir="vert"/>
      </p:transition>
    </mc:Choice>
    <mc:Fallback>
      <p:transition spd="slow" advClick="0" advTm="4000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CF5E35-33CF-00C0-C651-F4EAEA39A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E889-133F-4AEF-AD34-39303E848484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513C74-EE7A-F1F2-03C9-DCE7E657B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0CE19C-B7A4-B94E-3730-EAA7EB98E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0AF8-94E4-440A-9B99-1D587E1B4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67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randomBar dir="vert"/>
      </p:transition>
    </mc:Choice>
    <mc:Fallback>
      <p:transition spd="slow" advClick="0" advTm="4000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95809-7638-D334-386C-EDA7CC65F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68155D-7479-C6CA-4E15-8473DB277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4B218D-5669-3889-23DF-6CFD851DDF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673F4B-E91D-2B63-1FAA-9151DE51A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E889-133F-4AEF-AD34-39303E848484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9BCFB8-2C11-04EF-CBCA-37ADDF237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F34031-B8C6-CF98-90D9-DD5AD7E74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0AF8-94E4-440A-9B99-1D587E1B4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23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randomBar dir="vert"/>
      </p:transition>
    </mc:Choice>
    <mc:Fallback>
      <p:transition spd="slow" advClick="0" advTm="4000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418F2-3244-2E76-2C31-F0711B101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DDDC7C-EC34-2795-6854-439DCF9D91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82B191-A3E7-A10F-F358-36B67D0ABE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A0DE53-0F42-B213-3A8C-BB9F847CA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E889-133F-4AEF-AD34-39303E848484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71B044-E706-5559-6145-609E985D0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8F9B9E-2F14-D908-95B3-80A3962F4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0AF8-94E4-440A-9B99-1D587E1B4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375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randomBar dir="vert"/>
      </p:transition>
    </mc:Choice>
    <mc:Fallback>
      <p:transition spd="slow" advClick="0" advTm="4000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A3ED89-1210-4682-A615-8298F08BC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C975F-4471-5B5A-C307-F9B9C941F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0F8DC7-92BE-C3A2-F538-BFCBA6106C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B6E889-133F-4AEF-AD34-39303E848484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B43403-ADE4-FE01-929D-9F2BDF145C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D43997-B95C-24D4-2314-D4FDE0602F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40AF8-94E4-440A-9B99-1D587E1B4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634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randomBar dir="vert"/>
      </p:transition>
    </mc:Choice>
    <mc:Fallback>
      <p:transition spd="slow" advClick="0" advTm="4000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car, outdoor, transport, parked&#10;&#10;Description automatically generated">
            <a:extLst>
              <a:ext uri="{FF2B5EF4-FFF2-40B4-BE49-F238E27FC236}">
                <a16:creationId xmlns:a16="http://schemas.microsoft.com/office/drawing/2014/main" id="{13ACA27D-2BBB-C5A3-FB26-A9DC559994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6" b="965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D8E334-E415-6298-46F7-6B7E0ABF7096}"/>
              </a:ext>
            </a:extLst>
          </p:cNvPr>
          <p:cNvSpPr txBox="1"/>
          <p:nvPr/>
        </p:nvSpPr>
        <p:spPr>
          <a:xfrm flipH="1">
            <a:off x="7421260" y="122611"/>
            <a:ext cx="47692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Arial Rounded MT Bold" panose="020F0704030504030204" pitchFamily="34" charset="0"/>
              </a:rPr>
              <a:t>George</a:t>
            </a:r>
          </a:p>
          <a:p>
            <a:pPr algn="ctr"/>
            <a:r>
              <a:rPr lang="en-US" sz="6000" dirty="0">
                <a:latin typeface="Arial Rounded MT Bold" panose="020F0704030504030204" pitchFamily="34" charset="0"/>
              </a:rPr>
              <a:t>Conrad’s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49D56E-4182-F757-F856-3C531E1FA8EF}"/>
              </a:ext>
            </a:extLst>
          </p:cNvPr>
          <p:cNvSpPr txBox="1"/>
          <p:nvPr/>
        </p:nvSpPr>
        <p:spPr>
          <a:xfrm>
            <a:off x="0" y="5114261"/>
            <a:ext cx="56565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 Rounded MT Bold" panose="020F0704030504030204" pitchFamily="34" charset="0"/>
              </a:rPr>
              <a:t>1978 Ford Mustang</a:t>
            </a:r>
          </a:p>
          <a:p>
            <a:pPr algn="ctr"/>
            <a:r>
              <a:rPr lang="en-US" sz="4400" dirty="0">
                <a:latin typeface="Arial Rounded MT Bold" panose="020F0704030504030204" pitchFamily="34" charset="0"/>
              </a:rPr>
              <a:t>“King Coyote”</a:t>
            </a:r>
          </a:p>
        </p:txBody>
      </p:sp>
    </p:spTree>
    <p:extLst>
      <p:ext uri="{BB962C8B-B14F-4D97-AF65-F5344CB8AC3E}">
        <p14:creationId xmlns:p14="http://schemas.microsoft.com/office/powerpoint/2010/main" val="1592777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randomBar dir="vert"/>
      </p:transition>
    </mc:Choice>
    <mc:Fallback>
      <p:transition spd="slow" advClick="0" advTm="4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4C57ACA0-C9C3-806E-A2ED-97A05EBBD3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6" b="22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377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2000">
        <p:fade/>
      </p:transition>
    </mc:Choice>
    <mc:Fallback>
      <p:transition spd="slow" advClick="0" advTm="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ar engine with its hood open&#10;&#10;Description automatically generated with medium confidence">
            <a:extLst>
              <a:ext uri="{FF2B5EF4-FFF2-40B4-BE49-F238E27FC236}">
                <a16:creationId xmlns:a16="http://schemas.microsoft.com/office/drawing/2014/main" id="{F5D7FF99-4053-0BFD-9489-ED0F45E3A4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3" b="1178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807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2000">
        <p:wipe/>
      </p:transition>
    </mc:Choice>
    <mc:Fallback>
      <p:transition spd="slow" advClick="0" advTm="2000">
        <p:wip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 up of a car's headlight&#10;&#10;Description automatically generated with low confidence">
            <a:extLst>
              <a:ext uri="{FF2B5EF4-FFF2-40B4-BE49-F238E27FC236}">
                <a16:creationId xmlns:a16="http://schemas.microsoft.com/office/drawing/2014/main" id="{1E0161B2-E05A-C051-2E73-8CFF49CBF3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b="922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42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2000">
        <p:fade/>
      </p:transition>
    </mc:Choice>
    <mc:Fallback>
      <p:transition spd="slow" advClick="0" advTm="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car, outdoor, truck, old&#10;&#10;Description automatically generated">
            <a:extLst>
              <a:ext uri="{FF2B5EF4-FFF2-40B4-BE49-F238E27FC236}">
                <a16:creationId xmlns:a16="http://schemas.microsoft.com/office/drawing/2014/main" id="{3626752A-4C18-E398-9709-473D12EF9A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4" b="137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380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2000">
        <p:split orient="vert"/>
      </p:transition>
    </mc:Choice>
    <mc:Fallback>
      <p:transition spd="slow" advClick="0" advTm="2000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Front of a car&#10;&#10;Description automatically generated with medium confidence">
            <a:extLst>
              <a:ext uri="{FF2B5EF4-FFF2-40B4-BE49-F238E27FC236}">
                <a16:creationId xmlns:a16="http://schemas.microsoft.com/office/drawing/2014/main" id="{65337B1A-3A54-449B-7538-08CDF50E49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9" b="796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498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2000">
        <p:fade/>
      </p:transition>
    </mc:Choice>
    <mc:Fallback>
      <p:transition spd="slow" advClick="0" advTm="2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he interior of a car&#10;&#10;Description automatically generated with medium confidence">
            <a:extLst>
              <a:ext uri="{FF2B5EF4-FFF2-40B4-BE49-F238E27FC236}">
                <a16:creationId xmlns:a16="http://schemas.microsoft.com/office/drawing/2014/main" id="{D5F1AA21-04D0-479D-42AA-14791D30FE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7" b="1336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64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2000">
        <p:split orient="vert"/>
      </p:transition>
    </mc:Choice>
    <mc:Fallback>
      <p:transition spd="slow" advClick="0" advTm="2000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he interior of a car&#10;&#10;Description automatically generated with medium confidence">
            <a:extLst>
              <a:ext uri="{FF2B5EF4-FFF2-40B4-BE49-F238E27FC236}">
                <a16:creationId xmlns:a16="http://schemas.microsoft.com/office/drawing/2014/main" id="{C923F949-04AF-9715-6115-A11EE4D237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231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2000">
        <p:fade/>
      </p:transition>
    </mc:Choice>
    <mc:Fallback>
      <p:transition spd="slow" advClick="0" advTm="2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indoor, seat&#10;&#10;Description automatically generated">
            <a:extLst>
              <a:ext uri="{FF2B5EF4-FFF2-40B4-BE49-F238E27FC236}">
                <a16:creationId xmlns:a16="http://schemas.microsoft.com/office/drawing/2014/main" id="{37160294-F0F1-3E4E-90C2-57E4203352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270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2000">
        <p:wipe/>
      </p:transition>
    </mc:Choice>
    <mc:Fallback>
      <p:transition spd="slow" advClick="0" advTm="2000">
        <p:wip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he interior of a car&#10;&#10;Description automatically generated">
            <a:extLst>
              <a:ext uri="{FF2B5EF4-FFF2-40B4-BE49-F238E27FC236}">
                <a16:creationId xmlns:a16="http://schemas.microsoft.com/office/drawing/2014/main" id="{F2D67B75-1393-6464-3BEA-B0B6BECE24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" b="15421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825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2000">
        <p:fade/>
      </p:transition>
    </mc:Choice>
    <mc:Fallback>
      <p:transition spd="slow" advClick="0" advTm="2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car, outdoor, transport, parked&#10;&#10;Description automatically generated">
            <a:extLst>
              <a:ext uri="{FF2B5EF4-FFF2-40B4-BE49-F238E27FC236}">
                <a16:creationId xmlns:a16="http://schemas.microsoft.com/office/drawing/2014/main" id="{E34C7BEA-D9D7-876F-4DE0-999C0F9EED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215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2000">
        <p:wipe/>
      </p:transition>
    </mc:Choice>
    <mc:Fallback>
      <p:transition spd="slow" advClick="0" advTm="2000">
        <p:wip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986161-68DC-DDC1-4E53-DE3A621472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1" b="289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729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2000">
        <p:wipe/>
      </p:transition>
    </mc:Choice>
    <mc:Fallback>
      <p:transition spd="slow" advClick="0" advTm="2000">
        <p:wip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ack car with its trunk facing the camera&#10;&#10;Description automatically generated with low confidence">
            <a:extLst>
              <a:ext uri="{FF2B5EF4-FFF2-40B4-BE49-F238E27FC236}">
                <a16:creationId xmlns:a16="http://schemas.microsoft.com/office/drawing/2014/main" id="{098C2C24-3336-744A-DE7D-9D96B31910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6" b="9620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230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2000">
        <p:fade/>
      </p:transition>
    </mc:Choice>
    <mc:Fallback>
      <p:transition spd="slow" advClick="0" advTm="2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he back of a car&#10;&#10;Description automatically generated with medium confidence">
            <a:extLst>
              <a:ext uri="{FF2B5EF4-FFF2-40B4-BE49-F238E27FC236}">
                <a16:creationId xmlns:a16="http://schemas.microsoft.com/office/drawing/2014/main" id="{25C7D482-84E4-F584-7C32-B467CA5085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817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2000">
        <p:circle/>
      </p:transition>
    </mc:Choice>
    <mc:Fallback>
      <p:transition spd="slow" advClick="0" advTm="2000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599DAB-B00B-3980-FBCE-958D5C983E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" b="146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297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2000">
        <p:fade/>
      </p:transition>
    </mc:Choice>
    <mc:Fallback>
      <p:transition spd="slow" advClick="0" advTm="2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 up of a car tire&#10;&#10;Description automatically generated with medium confidence">
            <a:extLst>
              <a:ext uri="{FF2B5EF4-FFF2-40B4-BE49-F238E27FC236}">
                <a16:creationId xmlns:a16="http://schemas.microsoft.com/office/drawing/2014/main" id="{E8C227BE-644F-50A3-E34D-156DC9FB8B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40" b="1822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421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split orient="vert"/>
      </p:transition>
    </mc:Choice>
    <mc:Fallback>
      <p:transition spd="slow" advClick="0" advTm="2000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 up of a car tire&#10;&#10;Description automatically generated with medium confidence">
            <a:extLst>
              <a:ext uri="{FF2B5EF4-FFF2-40B4-BE49-F238E27FC236}">
                <a16:creationId xmlns:a16="http://schemas.microsoft.com/office/drawing/2014/main" id="{734107D8-93A6-0068-3F30-687F12F6D6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3" b="12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065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2000">
        <p:fade/>
      </p:transition>
    </mc:Choice>
    <mc:Fallback>
      <p:transition spd="slow" advClick="0" advTm="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accessory, bag&#10;&#10;Description automatically generated">
            <a:extLst>
              <a:ext uri="{FF2B5EF4-FFF2-40B4-BE49-F238E27FC236}">
                <a16:creationId xmlns:a16="http://schemas.microsoft.com/office/drawing/2014/main" id="{23356C13-4CBC-1329-4997-CC8FB51D7D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6" b="653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31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2000">
        <p:fade/>
      </p:transition>
    </mc:Choice>
    <mc:Fallback>
      <p:transition spd="slow" advClick="0" advTm="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icture containing bag&#10;&#10;Description automatically generated">
            <a:extLst>
              <a:ext uri="{FF2B5EF4-FFF2-40B4-BE49-F238E27FC236}">
                <a16:creationId xmlns:a16="http://schemas.microsoft.com/office/drawing/2014/main" id="{FB84B082-9463-16EE-9C58-3680B77AE8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6" b="95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746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2000">
        <p:fade/>
      </p:transition>
    </mc:Choice>
    <mc:Fallback>
      <p:transition spd="slow" advClick="0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car, outdoor, parked, transport&#10;&#10;Description automatically generated">
            <a:extLst>
              <a:ext uri="{FF2B5EF4-FFF2-40B4-BE49-F238E27FC236}">
                <a16:creationId xmlns:a16="http://schemas.microsoft.com/office/drawing/2014/main" id="{15C3D217-C996-23CB-EB59-63F8BB837A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3" b="503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69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2000">
        <p:split orient="vert"/>
      </p:transition>
    </mc:Choice>
    <mc:Fallback>
      <p:transition spd="slow" advClick="0" advTm="2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car, outdoor, parked, transport&#10;&#10;Description automatically generated">
            <a:extLst>
              <a:ext uri="{FF2B5EF4-FFF2-40B4-BE49-F238E27FC236}">
                <a16:creationId xmlns:a16="http://schemas.microsoft.com/office/drawing/2014/main" id="{7E39A4BE-3427-9290-E97C-7CC67C87D7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99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2000">
        <p:fade/>
      </p:transition>
    </mc:Choice>
    <mc:Fallback>
      <p:transition spd="slow" advClick="0" advTm="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car, outdoor, transport, parked&#10;&#10;Description automatically generated">
            <a:extLst>
              <a:ext uri="{FF2B5EF4-FFF2-40B4-BE49-F238E27FC236}">
                <a16:creationId xmlns:a16="http://schemas.microsoft.com/office/drawing/2014/main" id="{BA24552B-F2CB-8EB8-60DF-5F696F1CDD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086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2000">
        <p:split orient="vert"/>
      </p:transition>
    </mc:Choice>
    <mc:Fallback>
      <p:transition spd="slow" advClick="0" advTm="2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car, outdoor, transport, parked&#10;&#10;Description automatically generated">
            <a:extLst>
              <a:ext uri="{FF2B5EF4-FFF2-40B4-BE49-F238E27FC236}">
                <a16:creationId xmlns:a16="http://schemas.microsoft.com/office/drawing/2014/main" id="{37782B31-6EA9-9474-E398-9A5C4431F6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8" b="1191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82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2000">
        <p:fade/>
      </p:transition>
    </mc:Choice>
    <mc:Fallback>
      <p:transition spd="slow" advClick="0" advTm="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ar engine with its hood open&#10;&#10;Description automatically generated with medium confidence">
            <a:extLst>
              <a:ext uri="{FF2B5EF4-FFF2-40B4-BE49-F238E27FC236}">
                <a16:creationId xmlns:a16="http://schemas.microsoft.com/office/drawing/2014/main" id="{42A87E6C-BFFC-030E-D7F1-912FE875C4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3" b="879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93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2000">
        <p:pull/>
      </p:transition>
    </mc:Choice>
    <mc:Fallback>
      <p:transition spd="slow" advClick="0" advTm="2000">
        <p:pull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</TotalTime>
  <Words>9</Words>
  <Application>Microsoft Office PowerPoint</Application>
  <PresentationFormat>Widescreen</PresentationFormat>
  <Paragraphs>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Arial Rounded MT Bold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Kathy Linn</dc:creator>
  <cp:lastModifiedBy>Kathy Linn</cp:lastModifiedBy>
  <cp:revision>6</cp:revision>
  <dcterms:created xsi:type="dcterms:W3CDTF">2023-02-07T14:36:23Z</dcterms:created>
  <dcterms:modified xsi:type="dcterms:W3CDTF">2023-02-10T14:22:29Z</dcterms:modified>
</cp:coreProperties>
</file>